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 err="1"/>
            <a:t>Postitive</a:t>
          </a:r>
          <a:endParaRPr lang="en-US" dirty="0"/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</a:t>
          </a:r>
          <a:r>
            <a:rPr lang="en-US" sz="1400"/>
            <a:t>to control</a:t>
          </a:r>
          <a:endParaRPr lang="en-US" sz="1400" dirty="0"/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76701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597306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22471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18984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18984" y="1192106"/>
        <a:ext cx="2881809" cy="3034453"/>
      </dsp:txXfrm>
    </dsp:sp>
    <dsp:sp modelId="{AFF5B524-E311-4862-8C03-B4F86BD086FB}">
      <dsp:nvSpPr>
        <dsp:cNvPr id="0" name=""/>
        <dsp:cNvSpPr/>
      </dsp:nvSpPr>
      <dsp:spPr>
        <a:xfrm>
          <a:off x="5144149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</a:t>
          </a:r>
          <a:r>
            <a:rPr lang="en-US" sz="1400" kern="1200"/>
            <a:t>to control</a:t>
          </a:r>
          <a:endParaRPr lang="en-US" sz="1400" kern="1200" dirty="0"/>
        </a:p>
      </dsp:txBody>
      <dsp:txXfrm>
        <a:off x="5144149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907607" y="971453"/>
          <a:ext cx="3901440" cy="1958533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 err="1"/>
            <a:t>Postitive</a:t>
          </a:r>
          <a:endParaRPr lang="en-US" sz="4300" kern="1200" dirty="0"/>
        </a:p>
      </dsp:txBody>
      <dsp:txXfrm>
        <a:off x="-611606" y="1758753"/>
        <a:ext cx="3309437" cy="975937"/>
      </dsp:txXfrm>
    </dsp:sp>
    <dsp:sp modelId="{CA490437-1E47-4B2B-B167-5E9E2BC2BBF8}">
      <dsp:nvSpPr>
        <dsp:cNvPr id="0" name=""/>
        <dsp:cNvSpPr/>
      </dsp:nvSpPr>
      <dsp:spPr>
        <a:xfrm rot="5400000">
          <a:off x="6851110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Negative</a:t>
          </a:r>
        </a:p>
      </dsp:txBody>
      <dsp:txXfrm>
        <a:off x="7177352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87" y="884322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Overfits-the training loss is way smaller than the testing loss.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419319"/>
              </p:ext>
            </p:extLst>
          </p:nvPr>
        </p:nvGraphicFramePr>
        <p:xfrm>
          <a:off x="235525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06" y="555968"/>
            <a:ext cx="5842982" cy="3030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1696</TotalTime>
  <Words>781</Words>
  <Application>Microsoft Office PowerPoint</Application>
  <PresentationFormat>Widescreen</PresentationFormat>
  <Paragraphs>120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113</cp:revision>
  <dcterms:created xsi:type="dcterms:W3CDTF">2021-09-30T12:00:47Z</dcterms:created>
  <dcterms:modified xsi:type="dcterms:W3CDTF">2021-10-06T02:08:05Z</dcterms:modified>
</cp:coreProperties>
</file>